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0073-A6E5-4C9F-8758-F2B7DD20FEBF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C00B5-BF95-478B-AE09-FBB5B85CE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0073-A6E5-4C9F-8758-F2B7DD20FEBF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C00B5-BF95-478B-AE09-FBB5B85CE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0073-A6E5-4C9F-8758-F2B7DD20FEBF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C00B5-BF95-478B-AE09-FBB5B85CE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0073-A6E5-4C9F-8758-F2B7DD20FEBF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C00B5-BF95-478B-AE09-FBB5B85CE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0073-A6E5-4C9F-8758-F2B7DD20FEBF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C00B5-BF95-478B-AE09-FBB5B85CE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0073-A6E5-4C9F-8758-F2B7DD20FEBF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C00B5-BF95-478B-AE09-FBB5B85CE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0073-A6E5-4C9F-8758-F2B7DD20FEBF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C00B5-BF95-478B-AE09-FBB5B85CE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0073-A6E5-4C9F-8758-F2B7DD20FEBF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C00B5-BF95-478B-AE09-FBB5B85CE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0073-A6E5-4C9F-8758-F2B7DD20FEBF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C00B5-BF95-478B-AE09-FBB5B85CE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0073-A6E5-4C9F-8758-F2B7DD20FEBF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C00B5-BF95-478B-AE09-FBB5B85CE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0073-A6E5-4C9F-8758-F2B7DD20FEBF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C00B5-BF95-478B-AE09-FBB5B85CE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80073-A6E5-4C9F-8758-F2B7DD20FEBF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C00B5-BF95-478B-AE09-FBB5B85CE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Macromolecule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763000" cy="58213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Where would you look for glycogen?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a. steak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b. potato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c. milkshake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d. cauliflower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Why?</a:t>
            </a:r>
          </a:p>
          <a:p>
            <a:pPr>
              <a:buNone/>
            </a:pPr>
            <a:r>
              <a:rPr lang="en-US" dirty="0" smtClean="0"/>
              <a:t>Which foods above could be a source of protein?</a:t>
            </a:r>
          </a:p>
          <a:p>
            <a:pPr>
              <a:buNone/>
            </a:pPr>
            <a:r>
              <a:rPr lang="en-US" dirty="0" smtClean="0"/>
              <a:t>Why?</a:t>
            </a:r>
          </a:p>
          <a:p>
            <a:pPr>
              <a:buNone/>
            </a:pPr>
            <a:r>
              <a:rPr lang="en-US" dirty="0" smtClean="0"/>
              <a:t>If you cooked the steak too much, what could happen to the molecules in it?</a:t>
            </a:r>
          </a:p>
          <a:p>
            <a:pPr>
              <a:buNone/>
            </a:pPr>
            <a:r>
              <a:rPr lang="en-US" dirty="0" smtClean="0"/>
              <a:t>How/why does that happen?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A steroid has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a. four fused rings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b. three fused rings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c. two fused rings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d. depends on the steroid</a:t>
            </a:r>
          </a:p>
          <a:p>
            <a:pPr>
              <a:buNone/>
            </a:pPr>
            <a:r>
              <a:rPr lang="en-US" dirty="0" smtClean="0"/>
              <a:t>How can that steroid be altered to serve many functions?</a:t>
            </a:r>
          </a:p>
          <a:p>
            <a:pPr>
              <a:buNone/>
            </a:pPr>
            <a:r>
              <a:rPr lang="en-US" dirty="0" smtClean="0"/>
              <a:t>What makes that steroid hydrophobic?</a:t>
            </a:r>
          </a:p>
          <a:p>
            <a:pPr>
              <a:buNone/>
            </a:pPr>
            <a:r>
              <a:rPr lang="en-US" dirty="0" smtClean="0"/>
              <a:t>If you add a hydroxyl group (OH) to the steroid does it become more or less polar?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915400" cy="6248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Plants store most of their energy for later use as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a. unsaturated fats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b. sucrose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c. starch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d. cellulose</a:t>
            </a:r>
          </a:p>
          <a:p>
            <a:pPr>
              <a:buNone/>
            </a:pPr>
            <a:r>
              <a:rPr lang="en-US" dirty="0" smtClean="0"/>
              <a:t>Which of the above is not a sugar?</a:t>
            </a:r>
          </a:p>
          <a:p>
            <a:pPr>
              <a:buNone/>
            </a:pPr>
            <a:r>
              <a:rPr lang="en-US" dirty="0" smtClean="0"/>
              <a:t>How do you know?</a:t>
            </a:r>
          </a:p>
          <a:p>
            <a:pPr>
              <a:buNone/>
            </a:pPr>
            <a:r>
              <a:rPr lang="en-US" dirty="0" smtClean="0"/>
              <a:t>How are starch and cellulose related?</a:t>
            </a:r>
          </a:p>
          <a:p>
            <a:pPr>
              <a:buNone/>
            </a:pPr>
            <a:r>
              <a:rPr lang="en-US" dirty="0" smtClean="0"/>
              <a:t>Which one is harder to break down and why?</a:t>
            </a:r>
          </a:p>
          <a:p>
            <a:pPr>
              <a:buNone/>
            </a:pPr>
            <a:r>
              <a:rPr lang="en-US" dirty="0" smtClean="0"/>
              <a:t>What do starch and fats have in common?</a:t>
            </a:r>
          </a:p>
          <a:p>
            <a:pPr>
              <a:buNone/>
            </a:pPr>
            <a:r>
              <a:rPr lang="en-US" dirty="0" smtClean="0"/>
              <a:t>Explain how a person would gain fat by eating too many carbohydrates.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019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What type of reaction is below?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What type of bond is formed? See box 1</a:t>
            </a:r>
          </a:p>
          <a:p>
            <a:pPr>
              <a:buNone/>
            </a:pPr>
            <a:r>
              <a:rPr lang="en-US" dirty="0" smtClean="0"/>
              <a:t>What type of carbohydrate is created?</a:t>
            </a:r>
          </a:p>
          <a:p>
            <a:pPr>
              <a:buNone/>
            </a:pPr>
            <a:r>
              <a:rPr lang="en-US" dirty="0" smtClean="0"/>
              <a:t>How are glucose and fructose related?</a:t>
            </a:r>
          </a:p>
          <a:p>
            <a:pPr>
              <a:buNone/>
            </a:pPr>
            <a:r>
              <a:rPr lang="en-US" dirty="0" smtClean="0"/>
              <a:t> What type of sugar is fructose?</a:t>
            </a:r>
          </a:p>
          <a:p>
            <a:pPr>
              <a:buNone/>
            </a:pPr>
            <a:r>
              <a:rPr lang="en-US" dirty="0" smtClean="0"/>
              <a:t>Is this an alpha or beta glucose molecule?</a:t>
            </a:r>
          </a:p>
          <a:p>
            <a:pPr>
              <a:buNone/>
            </a:pPr>
            <a:r>
              <a:rPr lang="en-US" dirty="0" smtClean="0"/>
              <a:t>What type of reaction could break the sucrose apart?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0248" name="Picture 8" descr="Image result for dehydration synthesis of sucros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371600"/>
            <a:ext cx="6991350" cy="1524001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257800" y="1524000"/>
            <a:ext cx="8382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4648200" cy="63246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Match the molecule to</a:t>
            </a:r>
          </a:p>
          <a:p>
            <a:pPr>
              <a:buNone/>
            </a:pPr>
            <a:r>
              <a:rPr lang="en-US" dirty="0" smtClean="0"/>
              <a:t>the description</a:t>
            </a:r>
          </a:p>
          <a:p>
            <a:pPr marL="514350" indent="-514350">
              <a:buAutoNum type="arabicPeriod"/>
            </a:pPr>
            <a:r>
              <a:rPr lang="en-US" dirty="0" smtClean="0"/>
              <a:t>Molecules that would combine to form a fat</a:t>
            </a:r>
          </a:p>
          <a:p>
            <a:pPr marL="514350" indent="-514350">
              <a:buAutoNum type="arabicPeriod"/>
            </a:pPr>
            <a:r>
              <a:rPr lang="en-US" dirty="0" smtClean="0"/>
              <a:t>Attached to other monomers by a peptide bond</a:t>
            </a:r>
          </a:p>
          <a:p>
            <a:pPr marL="514350" indent="-514350">
              <a:buAutoNum type="arabicPeriod"/>
            </a:pPr>
            <a:r>
              <a:rPr lang="en-US" dirty="0" smtClean="0"/>
              <a:t>Carbohydrate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Purine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Protein monomer</a:t>
            </a:r>
          </a:p>
          <a:p>
            <a:pPr marL="514350" indent="-514350">
              <a:buAutoNum type="arabicPeriod"/>
            </a:pPr>
            <a:r>
              <a:rPr lang="en-US" dirty="0" smtClean="0"/>
              <a:t>Combine to form nucleotide</a:t>
            </a:r>
          </a:p>
          <a:p>
            <a:pPr marL="514350" indent="-514350">
              <a:buAutoNum type="arabicPeriod"/>
            </a:pPr>
            <a:r>
              <a:rPr lang="en-US" dirty="0" smtClean="0"/>
              <a:t>Most </a:t>
            </a:r>
            <a:r>
              <a:rPr lang="en-US" dirty="0" err="1" smtClean="0"/>
              <a:t>nonpolar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Joined by </a:t>
            </a:r>
            <a:r>
              <a:rPr lang="en-US" dirty="0" err="1" smtClean="0"/>
              <a:t>phosphodiester</a:t>
            </a:r>
            <a:r>
              <a:rPr lang="en-US" dirty="0" smtClean="0"/>
              <a:t> bonds</a:t>
            </a:r>
          </a:p>
        </p:txBody>
      </p:sp>
      <p:pic>
        <p:nvPicPr>
          <p:cNvPr id="19457" name="Picture 1" descr="C:\Users\Lindsey and Kendrick\Pictures\My Scans\2017-10 (Oct)\scan0001.jpg"/>
          <p:cNvPicPr>
            <a:picLocks noChangeAspect="1" noChangeArrowheads="1"/>
          </p:cNvPicPr>
          <p:nvPr/>
        </p:nvPicPr>
        <p:blipFill>
          <a:blip r:embed="rId2" cstate="print"/>
          <a:srcRect l="7871" t="2568" r="58678" b="84592"/>
          <a:stretch>
            <a:fillRect/>
          </a:stretch>
        </p:blipFill>
        <p:spPr bwMode="auto">
          <a:xfrm>
            <a:off x="4724400" y="381000"/>
            <a:ext cx="1424940" cy="838200"/>
          </a:xfrm>
          <a:prstGeom prst="rect">
            <a:avLst/>
          </a:prstGeom>
          <a:noFill/>
        </p:spPr>
      </p:pic>
      <p:pic>
        <p:nvPicPr>
          <p:cNvPr id="19458" name="Picture 2" descr="C:\Users\Lindsey and Kendrick\Pictures\My Scans\2017-10 (Oct)\scan0001.jpg"/>
          <p:cNvPicPr>
            <a:picLocks noChangeAspect="1" noChangeArrowheads="1"/>
          </p:cNvPicPr>
          <p:nvPr/>
        </p:nvPicPr>
        <p:blipFill>
          <a:blip r:embed="rId2" cstate="print"/>
          <a:srcRect l="8678" t="14047" r="38193" b="70545"/>
          <a:stretch>
            <a:fillRect/>
          </a:stretch>
        </p:blipFill>
        <p:spPr bwMode="auto">
          <a:xfrm>
            <a:off x="6915150" y="304800"/>
            <a:ext cx="2228850" cy="9906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172200" y="533400"/>
            <a:ext cx="21336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         B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	        D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	             F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G</a:t>
            </a:r>
          </a:p>
        </p:txBody>
      </p:sp>
      <p:pic>
        <p:nvPicPr>
          <p:cNvPr id="19459" name="Picture 3" descr="C:\Users\Lindsey and Kendrick\Pictures\My Scans\2017-10 (Oct)\scan0001.jpg"/>
          <p:cNvPicPr>
            <a:picLocks noChangeAspect="1" noChangeArrowheads="1"/>
          </p:cNvPicPr>
          <p:nvPr/>
        </p:nvPicPr>
        <p:blipFill>
          <a:blip r:embed="rId2" cstate="print"/>
          <a:srcRect l="12613" t="34592" r="55903" b="48716"/>
          <a:stretch>
            <a:fillRect/>
          </a:stretch>
        </p:blipFill>
        <p:spPr bwMode="auto">
          <a:xfrm>
            <a:off x="4724400" y="1600200"/>
            <a:ext cx="1406769" cy="1143000"/>
          </a:xfrm>
          <a:prstGeom prst="rect">
            <a:avLst/>
          </a:prstGeom>
          <a:noFill/>
        </p:spPr>
      </p:pic>
      <p:pic>
        <p:nvPicPr>
          <p:cNvPr id="19460" name="Picture 4" descr="C:\Users\Lindsey and Kendrick\Pictures\My Scans\2017-10 (Oct)\scan0001.jpg"/>
          <p:cNvPicPr>
            <a:picLocks noChangeAspect="1" noChangeArrowheads="1"/>
          </p:cNvPicPr>
          <p:nvPr/>
        </p:nvPicPr>
        <p:blipFill>
          <a:blip r:embed="rId2" cstate="print"/>
          <a:srcRect l="61806" t="26888" r="14581" b="48716"/>
          <a:stretch>
            <a:fillRect/>
          </a:stretch>
        </p:blipFill>
        <p:spPr bwMode="auto">
          <a:xfrm>
            <a:off x="7772400" y="1600200"/>
            <a:ext cx="990600" cy="1568450"/>
          </a:xfrm>
          <a:prstGeom prst="rect">
            <a:avLst/>
          </a:prstGeom>
          <a:noFill/>
        </p:spPr>
      </p:pic>
      <p:pic>
        <p:nvPicPr>
          <p:cNvPr id="19461" name="Picture 5" descr="C:\Users\Lindsey and Kendrick\Pictures\My Scans\2017-10 (Oct)\scan0001.jpg"/>
          <p:cNvPicPr>
            <a:picLocks noChangeAspect="1" noChangeArrowheads="1"/>
          </p:cNvPicPr>
          <p:nvPr/>
        </p:nvPicPr>
        <p:blipFill>
          <a:blip r:embed="rId2" cstate="print"/>
          <a:srcRect l="8678" t="56420" r="69677" b="29456"/>
          <a:stretch>
            <a:fillRect/>
          </a:stretch>
        </p:blipFill>
        <p:spPr bwMode="auto">
          <a:xfrm>
            <a:off x="5105400" y="3657600"/>
            <a:ext cx="1143000" cy="1143000"/>
          </a:xfrm>
          <a:prstGeom prst="rect">
            <a:avLst/>
          </a:prstGeom>
          <a:noFill/>
        </p:spPr>
      </p:pic>
      <p:pic>
        <p:nvPicPr>
          <p:cNvPr id="19462" name="Picture 6" descr="C:\Users\Lindsey and Kendrick\Pictures\My Scans\2017-10 (Oct)\scan0001.jpg"/>
          <p:cNvPicPr>
            <a:picLocks noChangeAspect="1" noChangeArrowheads="1"/>
          </p:cNvPicPr>
          <p:nvPr/>
        </p:nvPicPr>
        <p:blipFill>
          <a:blip r:embed="rId2" cstate="print"/>
          <a:srcRect l="59839" t="56420" r="12613" b="25604"/>
          <a:stretch>
            <a:fillRect/>
          </a:stretch>
        </p:blipFill>
        <p:spPr bwMode="auto">
          <a:xfrm>
            <a:off x="7848600" y="3352800"/>
            <a:ext cx="1295400" cy="1295400"/>
          </a:xfrm>
          <a:prstGeom prst="rect">
            <a:avLst/>
          </a:prstGeom>
          <a:noFill/>
        </p:spPr>
      </p:pic>
      <p:pic>
        <p:nvPicPr>
          <p:cNvPr id="19463" name="Picture 7" descr="C:\Users\Lindsey and Kendrick\Pictures\My Scans\2017-10 (Oct)\scan0001.jpg"/>
          <p:cNvPicPr>
            <a:picLocks noChangeAspect="1" noChangeArrowheads="1"/>
          </p:cNvPicPr>
          <p:nvPr/>
        </p:nvPicPr>
        <p:blipFill>
          <a:blip r:embed="rId2" cstate="print"/>
          <a:srcRect l="10645" t="73112" r="65742" b="3775"/>
          <a:stretch>
            <a:fillRect/>
          </a:stretch>
        </p:blipFill>
        <p:spPr bwMode="auto">
          <a:xfrm>
            <a:off x="6477000" y="4724400"/>
            <a:ext cx="1143000" cy="1714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6019800" cy="5668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What is this molecule?</a:t>
            </a:r>
          </a:p>
          <a:p>
            <a:pPr>
              <a:buNone/>
            </a:pPr>
            <a:r>
              <a:rPr lang="en-US" dirty="0" smtClean="0"/>
              <a:t>What macromolecule does it form?</a:t>
            </a:r>
          </a:p>
          <a:p>
            <a:pPr>
              <a:buNone/>
            </a:pPr>
            <a:r>
              <a:rPr lang="en-US" dirty="0" smtClean="0"/>
              <a:t>Is this an RNA or DNA base? How do </a:t>
            </a:r>
            <a:r>
              <a:rPr lang="en-US" smtClean="0"/>
              <a:t>you know?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Would you consider the base a </a:t>
            </a:r>
            <a:r>
              <a:rPr lang="en-US" dirty="0" err="1" smtClean="0"/>
              <a:t>purine</a:t>
            </a:r>
            <a:r>
              <a:rPr lang="en-US" dirty="0" smtClean="0"/>
              <a:t> or </a:t>
            </a:r>
            <a:r>
              <a:rPr lang="en-US" dirty="0" err="1" smtClean="0"/>
              <a:t>pyrimidine</a:t>
            </a:r>
            <a:r>
              <a:rPr lang="en-US" dirty="0" smtClean="0"/>
              <a:t>? Why?</a:t>
            </a:r>
          </a:p>
          <a:p>
            <a:pPr>
              <a:buNone/>
            </a:pPr>
            <a:r>
              <a:rPr lang="en-US" dirty="0" smtClean="0"/>
              <a:t>How many bases exist in nucleic acids?</a:t>
            </a:r>
          </a:p>
          <a:p>
            <a:pPr>
              <a:buNone/>
            </a:pPr>
            <a:r>
              <a:rPr lang="en-US" dirty="0" smtClean="0"/>
              <a:t>Which one exists in DNA but not RNA?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030" name="Picture 6" descr="Image result for nucleotide"/>
          <p:cNvPicPr>
            <a:picLocks noChangeAspect="1" noChangeArrowheads="1"/>
          </p:cNvPicPr>
          <p:nvPr/>
        </p:nvPicPr>
        <p:blipFill>
          <a:blip r:embed="rId2" cstate="print"/>
          <a:srcRect l="20478" t="20121" r="12628" b="19623"/>
          <a:stretch>
            <a:fillRect/>
          </a:stretch>
        </p:blipFill>
        <p:spPr bwMode="auto">
          <a:xfrm>
            <a:off x="5606716" y="3886200"/>
            <a:ext cx="3537284" cy="274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173</Words>
  <Application>Microsoft Office PowerPoint</Application>
  <PresentationFormat>On-screen Show (4:3)</PresentationFormat>
  <Paragraphs>77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Macromolecule Review</vt:lpstr>
      <vt:lpstr>Slide 2</vt:lpstr>
      <vt:lpstr>Slide 3</vt:lpstr>
      <vt:lpstr>Slide 4</vt:lpstr>
      <vt:lpstr>Slide 5</vt:lpstr>
      <vt:lpstr>Slide 6</vt:lpstr>
      <vt:lpstr>Slide 7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Macromolecule Review</dc:title>
  <dc:creator>Lindsey and Kendrick</dc:creator>
  <cp:lastModifiedBy>Lindsey and Kendrick</cp:lastModifiedBy>
  <cp:revision>8</cp:revision>
  <dcterms:created xsi:type="dcterms:W3CDTF">2017-10-18T00:15:06Z</dcterms:created>
  <dcterms:modified xsi:type="dcterms:W3CDTF">2017-10-23T23:34:06Z</dcterms:modified>
</cp:coreProperties>
</file>